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81" r:id="rId2"/>
    <p:sldId id="283" r:id="rId3"/>
    <p:sldId id="289" r:id="rId4"/>
    <p:sldId id="284" r:id="rId5"/>
    <p:sldId id="285" r:id="rId6"/>
    <p:sldId id="286" r:id="rId7"/>
    <p:sldId id="287" r:id="rId8"/>
    <p:sldId id="288" r:id="rId9"/>
  </p:sldIdLst>
  <p:sldSz cx="9144000" cy="6858000" type="screen4x3"/>
  <p:notesSz cx="6797675" cy="9926638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28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28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28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28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28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28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28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28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28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1B0"/>
    <a:srgbClr val="6060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590" autoAdjust="0"/>
  </p:normalViewPr>
  <p:slideViewPr>
    <p:cSldViewPr snapToObjects="1">
      <p:cViewPr varScale="1">
        <p:scale>
          <a:sx n="81" d="100"/>
          <a:sy n="81" d="100"/>
        </p:scale>
        <p:origin x="1426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0418B-8075-4763-9487-E8872B26FD32}" type="datetimeFigureOut">
              <a:rPr lang="nl-NL" smtClean="0"/>
              <a:t>4-10-2019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l-NL" smtClean="0"/>
              <a:t>Inspiratiedag Fenelab 2.0 9 oktober 2019 te Ede </a:t>
            </a:r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79297A-23AA-4144-A2A8-DED15DC07BBE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9483507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73B8E3-53AA-45F4-8E09-D148EF4802A9}" type="datetimeFigureOut">
              <a:rPr lang="nl-NL" smtClean="0"/>
              <a:pPr/>
              <a:t>4-10-2019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nl-NL" smtClean="0"/>
              <a:t>Inspiratiedag Fenelab 2.0 9 oktober 2019 te Ede </a:t>
            </a:r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B688D-2837-4079-8BC3-0AACB2871894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09678465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B688D-2837-4079-8BC3-0AACB2871894}" type="slidenum">
              <a:rPr lang="nl-NL" smtClean="0"/>
              <a:pPr/>
              <a:t>1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Inspiratiedag Fenelab 2.0 9 oktober 2019 te Ede 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032002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B688D-2837-4079-8BC3-0AACB2871894}" type="slidenum">
              <a:rPr lang="nl-NL" smtClean="0"/>
              <a:pPr/>
              <a:t>2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Inspiratiedag Fenelab 2.0 9 oktober 2019 te Ede 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9513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0B688D-2837-4079-8BC3-0AACB2871894}" type="slidenum">
              <a:rPr lang="nl-NL" smtClean="0"/>
              <a:pPr/>
              <a:t>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l-NL" smtClean="0"/>
              <a:t>Inspiratiedag Fenelab 2.0 9 oktober 2019 te Ede 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8372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47800" y="1905000"/>
            <a:ext cx="7086600" cy="612775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438400"/>
            <a:ext cx="7086600" cy="781050"/>
          </a:xfrm>
        </p:spPr>
        <p:txBody>
          <a:bodyPr>
            <a:noAutofit/>
          </a:bodyPr>
          <a:lstStyle>
            <a:lvl1pPr marL="0" indent="0" algn="l">
              <a:buNone/>
              <a:defRPr sz="1500" b="0" i="1" baseline="0">
                <a:solidFill>
                  <a:srgbClr val="60604C"/>
                </a:solidFill>
                <a:latin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086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905000"/>
            <a:ext cx="7086600" cy="990600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47800" y="2895600"/>
            <a:ext cx="7086600" cy="3230563"/>
          </a:xfrm>
        </p:spPr>
        <p:txBody>
          <a:bodyPr/>
          <a:lstStyle>
            <a:lvl2pPr>
              <a:buFont typeface="Arial"/>
              <a:buChar char="•"/>
              <a:defRPr/>
            </a:lvl2pPr>
            <a:lvl4pPr>
              <a:buFont typeface="Lucida Grande"/>
              <a:buChar char="»"/>
              <a:defRPr/>
            </a:lvl4pPr>
          </a:lstStyle>
          <a:p>
            <a:pPr lvl="0"/>
            <a:r>
              <a:rPr lang="nl-NL" smtClean="0"/>
              <a:t>Click to edit Master text styles</a:t>
            </a:r>
          </a:p>
          <a:p>
            <a:pPr lvl="1"/>
            <a:r>
              <a:rPr lang="nl-NL" smtClean="0"/>
              <a:t>Second level</a:t>
            </a:r>
          </a:p>
          <a:p>
            <a:pPr lvl="2"/>
            <a:r>
              <a:rPr lang="nl-NL" smtClean="0"/>
              <a:t>Third level</a:t>
            </a:r>
          </a:p>
          <a:p>
            <a:pPr lvl="3"/>
            <a:r>
              <a:rPr lang="nl-NL" smtClean="0"/>
              <a:t>Fourth level</a:t>
            </a:r>
          </a:p>
          <a:p>
            <a:pPr lvl="4"/>
            <a:r>
              <a:rPr lang="nl-NL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96700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524000" y="1905000"/>
            <a:ext cx="7086600" cy="533400"/>
          </a:xfrm>
        </p:spPr>
        <p:txBody>
          <a:bodyPr/>
          <a:lstStyle/>
          <a:p>
            <a:r>
              <a:rPr lang="nl-NL" smtClean="0"/>
              <a:t>Click to edit Master title style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1524000" y="2438400"/>
            <a:ext cx="7086600" cy="781050"/>
          </a:xfrm>
        </p:spPr>
        <p:txBody>
          <a:bodyPr>
            <a:noAutofit/>
          </a:bodyPr>
          <a:lstStyle>
            <a:lvl1pPr marL="0" indent="0" algn="l">
              <a:buNone/>
              <a:defRPr sz="1500" b="0" i="1" baseline="0">
                <a:solidFill>
                  <a:schemeClr val="accent4"/>
                </a:solidFill>
                <a:latin typeface="Georgi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6715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58771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71600" y="1905000"/>
            <a:ext cx="7239000" cy="3886199"/>
          </a:xfrm>
        </p:spPr>
        <p:txBody>
          <a:bodyPr/>
          <a:lstStyle>
            <a:lvl1pPr>
              <a:buFontTx/>
              <a:buNone/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71600" y="5791200"/>
            <a:ext cx="3008313" cy="334963"/>
          </a:xfrm>
        </p:spPr>
        <p:txBody>
          <a:bodyPr>
            <a:normAutofit/>
          </a:bodyPr>
          <a:lstStyle>
            <a:lvl1pPr marL="0" indent="0">
              <a:buNone/>
              <a:defRPr sz="800" b="0" i="1">
                <a:solidFill>
                  <a:srgbClr val="00A1B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776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7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0" y="1905000"/>
            <a:ext cx="7086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Titel</a:t>
            </a:r>
            <a:br>
              <a:rPr lang="nl-NL" altLang="nl-NL" smtClean="0"/>
            </a:br>
            <a:endParaRPr lang="en-US" altLang="nl-NL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0" y="2895600"/>
            <a:ext cx="7086600" cy="323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smtClean="0"/>
              <a:t>Click to edit Master text styles</a:t>
            </a:r>
          </a:p>
          <a:p>
            <a:pPr lvl="1"/>
            <a:r>
              <a:rPr lang="nl-NL" altLang="nl-NL" smtClean="0"/>
              <a:t>Second level</a:t>
            </a:r>
          </a:p>
          <a:p>
            <a:pPr lvl="2"/>
            <a:r>
              <a:rPr lang="nl-NL" altLang="nl-NL" smtClean="0"/>
              <a:t>Third level</a:t>
            </a:r>
          </a:p>
          <a:p>
            <a:pPr lvl="3"/>
            <a:r>
              <a:rPr lang="nl-NL" altLang="nl-NL" smtClean="0"/>
              <a:t>Fourth level</a:t>
            </a:r>
          </a:p>
          <a:p>
            <a:pPr lvl="4"/>
            <a:r>
              <a:rPr lang="nl-NL" altLang="nl-NL" smtClean="0"/>
              <a:t>Fifth level</a:t>
            </a:r>
            <a:endParaRPr lang="en-US" altLang="nl-NL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3" r:id="rId2"/>
    <p:sldLayoutId id="2147483665" r:id="rId3"/>
    <p:sldLayoutId id="2147483662" r:id="rId4"/>
    <p:sldLayoutId id="2147483661" r:id="rId5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kern="1200">
          <a:solidFill>
            <a:srgbClr val="00A1B0"/>
          </a:solidFill>
          <a:latin typeface="Georgia"/>
          <a:ea typeface="ＭＳ Ｐゴシック" pitchFamily="-28" charset="-128"/>
          <a:cs typeface="ＭＳ Ｐゴシック" pitchFamily="-28" charset="-128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00A1B0"/>
          </a:solidFill>
          <a:latin typeface="Georgia" pitchFamily="-28" charset="0"/>
          <a:ea typeface="ＭＳ Ｐゴシック" pitchFamily="-28" charset="-128"/>
          <a:cs typeface="ＭＳ Ｐゴシック" pitchFamily="-28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00A1B0"/>
          </a:solidFill>
          <a:latin typeface="Georgia" pitchFamily="-28" charset="0"/>
          <a:ea typeface="ＭＳ Ｐゴシック" pitchFamily="-28" charset="-128"/>
          <a:cs typeface="ＭＳ Ｐゴシック" pitchFamily="-28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00A1B0"/>
          </a:solidFill>
          <a:latin typeface="Georgia" pitchFamily="-28" charset="0"/>
          <a:ea typeface="ＭＳ Ｐゴシック" pitchFamily="-28" charset="-128"/>
          <a:cs typeface="ＭＳ Ｐゴシック" pitchFamily="-28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>
          <a:solidFill>
            <a:srgbClr val="00A1B0"/>
          </a:solidFill>
          <a:latin typeface="Georgia" pitchFamily="-28" charset="0"/>
          <a:ea typeface="ＭＳ Ｐゴシック" pitchFamily="-28" charset="-128"/>
          <a:cs typeface="ＭＳ Ｐゴシック" pitchFamily="-2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>
          <a:solidFill>
            <a:srgbClr val="00A1B0"/>
          </a:solidFill>
          <a:latin typeface="Georgia" pitchFamily="-28" charset="0"/>
          <a:ea typeface="ＭＳ Ｐゴシック" pitchFamily="-28" charset="-128"/>
          <a:cs typeface="ＭＳ Ｐゴシック" pitchFamily="-2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>
          <a:solidFill>
            <a:srgbClr val="00A1B0"/>
          </a:solidFill>
          <a:latin typeface="Georgia" pitchFamily="-28" charset="0"/>
          <a:ea typeface="ＭＳ Ｐゴシック" pitchFamily="-28" charset="-128"/>
          <a:cs typeface="ＭＳ Ｐゴシック" pitchFamily="-2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>
          <a:solidFill>
            <a:srgbClr val="00A1B0"/>
          </a:solidFill>
          <a:latin typeface="Georgia" pitchFamily="-28" charset="0"/>
          <a:ea typeface="ＭＳ Ｐゴシック" pitchFamily="-28" charset="-128"/>
          <a:cs typeface="ＭＳ Ｐゴシック" pitchFamily="-2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>
          <a:solidFill>
            <a:srgbClr val="00A1B0"/>
          </a:solidFill>
          <a:latin typeface="Georgia" pitchFamily="-28" charset="0"/>
          <a:ea typeface="ＭＳ Ｐゴシック" pitchFamily="-28" charset="-128"/>
          <a:cs typeface="ＭＳ Ｐゴシック" pitchFamily="-2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Char char="•"/>
        <a:defRPr sz="2000" kern="1200">
          <a:solidFill>
            <a:srgbClr val="60604C"/>
          </a:solidFill>
          <a:latin typeface="Verdana"/>
          <a:ea typeface="ＭＳ Ｐゴシック" pitchFamily="-28" charset="-128"/>
          <a:cs typeface="ＭＳ Ｐゴシック" pitchFamily="-28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60604C"/>
          </a:solidFill>
          <a:latin typeface="Verdana"/>
          <a:ea typeface="ＭＳ Ｐゴシック" pitchFamily="-28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rgbClr val="60604C"/>
          </a:solidFill>
          <a:latin typeface="Verdana"/>
          <a:ea typeface="ＭＳ Ｐゴシック" pitchFamily="-28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60604C"/>
          </a:solidFill>
          <a:latin typeface="Verdana"/>
          <a:ea typeface="ＭＳ Ｐゴシック" pitchFamily="-28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60604C"/>
          </a:solidFill>
          <a:latin typeface="Verdana"/>
          <a:ea typeface="ＭＳ Ｐゴシック" pitchFamily="-28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899592" y="2276872"/>
            <a:ext cx="7086600" cy="1800200"/>
          </a:xfrm>
        </p:spPr>
        <p:txBody>
          <a:bodyPr/>
          <a:lstStyle/>
          <a:p>
            <a:pPr algn="ctr"/>
            <a:r>
              <a:rPr lang="nl-NL" sz="4500" dirty="0" err="1" smtClean="0"/>
              <a:t>Inspiratiedag</a:t>
            </a:r>
            <a:r>
              <a:rPr lang="nl-NL" sz="4500" dirty="0" smtClean="0"/>
              <a:t> Fenelab 2.0</a:t>
            </a:r>
            <a:br>
              <a:rPr lang="nl-NL" sz="4500" dirty="0" smtClean="0"/>
            </a:br>
            <a:r>
              <a:rPr lang="nl-NL" sz="4500" dirty="0" smtClean="0"/>
              <a:t>9 oktober 2019 te Ede</a:t>
            </a:r>
            <a:endParaRPr lang="nl-NL" sz="450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437071" y="4221088"/>
            <a:ext cx="7086600" cy="1584176"/>
          </a:xfrm>
        </p:spPr>
        <p:txBody>
          <a:bodyPr/>
          <a:lstStyle/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endParaRPr lang="nl-NL" b="1" i="0" dirty="0" smtClean="0"/>
          </a:p>
        </p:txBody>
      </p:sp>
      <p:sp>
        <p:nvSpPr>
          <p:cNvPr id="4" name="Rechthoek 3"/>
          <p:cNvSpPr/>
          <p:nvPr/>
        </p:nvSpPr>
        <p:spPr>
          <a:xfrm>
            <a:off x="899592" y="6027711"/>
            <a:ext cx="5742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err="1"/>
              <a:t>Inspiratiedag</a:t>
            </a:r>
            <a:r>
              <a:rPr lang="nl-NL" b="1" dirty="0"/>
              <a:t> Fenelab 2.0 9 oktober 2019 te Ede </a:t>
            </a:r>
          </a:p>
        </p:txBody>
      </p:sp>
    </p:spTree>
    <p:extLst>
      <p:ext uri="{BB962C8B-B14F-4D97-AF65-F5344CB8AC3E}">
        <p14:creationId xmlns:p14="http://schemas.microsoft.com/office/powerpoint/2010/main" val="38538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99592" y="1905000"/>
            <a:ext cx="7086600" cy="3540224"/>
          </a:xfrm>
        </p:spPr>
        <p:txBody>
          <a:bodyPr/>
          <a:lstStyle/>
          <a:p>
            <a:r>
              <a:rPr lang="nl-NL" dirty="0" smtClean="0"/>
              <a:t>Opening en programma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608" y="2492896"/>
            <a:ext cx="7086600" cy="3384376"/>
          </a:xfrm>
        </p:spPr>
        <p:txBody>
          <a:bodyPr/>
          <a:lstStyle/>
          <a:p>
            <a:r>
              <a:rPr lang="nl-NL" sz="1600" dirty="0" smtClean="0">
                <a:solidFill>
                  <a:srgbClr val="00A1B0"/>
                </a:solidFill>
              </a:rPr>
              <a:t>10.00 uur ontvangst</a:t>
            </a:r>
          </a:p>
          <a:p>
            <a:r>
              <a:rPr lang="nl-NL" sz="1600" dirty="0" smtClean="0">
                <a:solidFill>
                  <a:srgbClr val="00A1B0"/>
                </a:solidFill>
              </a:rPr>
              <a:t>10.30 uur opening door Bernd Kroon</a:t>
            </a:r>
          </a:p>
          <a:p>
            <a:r>
              <a:rPr lang="nl-NL" sz="1600" dirty="0" smtClean="0">
                <a:solidFill>
                  <a:srgbClr val="00A1B0"/>
                </a:solidFill>
              </a:rPr>
              <a:t>10.40 uur </a:t>
            </a:r>
            <a:r>
              <a:rPr lang="nl-NL" sz="1600" dirty="0" err="1" smtClean="0">
                <a:solidFill>
                  <a:srgbClr val="00A1B0"/>
                </a:solidFill>
              </a:rPr>
              <a:t>Clinic</a:t>
            </a:r>
            <a:r>
              <a:rPr lang="nl-NL" sz="1600" dirty="0" smtClean="0">
                <a:solidFill>
                  <a:srgbClr val="00A1B0"/>
                </a:solidFill>
              </a:rPr>
              <a:t> Omdenken</a:t>
            </a:r>
          </a:p>
          <a:p>
            <a:r>
              <a:rPr lang="nl-NL" sz="1600" dirty="0" smtClean="0">
                <a:solidFill>
                  <a:srgbClr val="00A1B0"/>
                </a:solidFill>
              </a:rPr>
              <a:t>11.30 uur pauze</a:t>
            </a:r>
          </a:p>
          <a:p>
            <a:r>
              <a:rPr lang="nl-NL" sz="1600" dirty="0" smtClean="0">
                <a:solidFill>
                  <a:srgbClr val="00A1B0"/>
                </a:solidFill>
              </a:rPr>
              <a:t>11.45 uur workshops ronde 1</a:t>
            </a:r>
          </a:p>
          <a:p>
            <a:r>
              <a:rPr lang="nl-NL" sz="1600" dirty="0" smtClean="0">
                <a:solidFill>
                  <a:srgbClr val="00A1B0"/>
                </a:solidFill>
              </a:rPr>
              <a:t>12.30 uur lunch</a:t>
            </a:r>
          </a:p>
          <a:p>
            <a:r>
              <a:rPr lang="nl-NL" sz="1600" dirty="0" smtClean="0">
                <a:solidFill>
                  <a:srgbClr val="00A1B0"/>
                </a:solidFill>
              </a:rPr>
              <a:t>13.30 uur workshops ronde 2</a:t>
            </a:r>
          </a:p>
          <a:p>
            <a:r>
              <a:rPr lang="nl-NL" sz="1600" dirty="0" smtClean="0">
                <a:solidFill>
                  <a:srgbClr val="00A1B0"/>
                </a:solidFill>
              </a:rPr>
              <a:t>14.15 uur Presentaties War on Talent</a:t>
            </a:r>
          </a:p>
          <a:p>
            <a:r>
              <a:rPr lang="nl-NL" sz="1600" dirty="0" smtClean="0">
                <a:solidFill>
                  <a:srgbClr val="00A1B0"/>
                </a:solidFill>
              </a:rPr>
              <a:t>15.30 uur workshops ronde 3</a:t>
            </a:r>
          </a:p>
          <a:p>
            <a:r>
              <a:rPr lang="nl-NL" sz="1600" dirty="0" smtClean="0">
                <a:solidFill>
                  <a:srgbClr val="00A1B0"/>
                </a:solidFill>
              </a:rPr>
              <a:t>16.15 uur afsluiting door Roeland Nieuweboer en Bernd Kroon</a:t>
            </a:r>
          </a:p>
          <a:p>
            <a:r>
              <a:rPr lang="nl-NL" sz="1600" dirty="0" smtClean="0">
                <a:solidFill>
                  <a:srgbClr val="00A1B0"/>
                </a:solidFill>
              </a:rPr>
              <a:t>16.30 uur netwerkborrel</a:t>
            </a:r>
          </a:p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6027711"/>
            <a:ext cx="5742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err="1"/>
              <a:t>Inspiratiedag</a:t>
            </a:r>
            <a:r>
              <a:rPr lang="nl-NL" b="1" dirty="0"/>
              <a:t> Fenelab 2.0 9 oktober 2019 te Ede </a:t>
            </a:r>
          </a:p>
        </p:txBody>
      </p:sp>
    </p:spTree>
    <p:extLst>
      <p:ext uri="{BB962C8B-B14F-4D97-AF65-F5344CB8AC3E}">
        <p14:creationId xmlns:p14="http://schemas.microsoft.com/office/powerpoint/2010/main" val="339641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7800" y="2400300"/>
            <a:ext cx="7086600" cy="990600"/>
          </a:xfrm>
        </p:spPr>
        <p:txBody>
          <a:bodyPr/>
          <a:lstStyle/>
          <a:p>
            <a:r>
              <a:rPr lang="nl-NL" sz="3500" dirty="0" smtClean="0"/>
              <a:t>Opening</a:t>
            </a: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2000" dirty="0" smtClean="0"/>
              <a:t>Bernd Kroon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3215987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7800" y="2492896"/>
            <a:ext cx="7086600" cy="990600"/>
          </a:xfrm>
        </p:spPr>
        <p:txBody>
          <a:bodyPr/>
          <a:lstStyle/>
          <a:p>
            <a:r>
              <a:rPr lang="nl-NL" sz="3500" dirty="0" err="1" smtClean="0"/>
              <a:t>Clinic</a:t>
            </a:r>
            <a:r>
              <a:rPr lang="nl-NL" sz="3500" smtClean="0"/>
              <a:t> </a:t>
            </a:r>
            <a:r>
              <a:rPr lang="nl-NL" sz="3500" smtClean="0"/>
              <a:t>‘</a:t>
            </a:r>
            <a:r>
              <a:rPr lang="nl-NL" sz="3500" dirty="0" smtClean="0"/>
              <a:t>Omdenken’</a:t>
            </a:r>
            <a:endParaRPr lang="nl-NL" sz="3500" dirty="0"/>
          </a:p>
        </p:txBody>
      </p:sp>
      <p:sp>
        <p:nvSpPr>
          <p:cNvPr id="4" name="Rechthoek 3"/>
          <p:cNvSpPr/>
          <p:nvPr/>
        </p:nvSpPr>
        <p:spPr>
          <a:xfrm>
            <a:off x="899592" y="6027711"/>
            <a:ext cx="5742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err="1"/>
              <a:t>Inspiratiedag</a:t>
            </a:r>
            <a:r>
              <a:rPr lang="nl-NL" b="1" dirty="0"/>
              <a:t> Fenelab 2.0 9 oktober 2019 te Ede </a:t>
            </a:r>
          </a:p>
        </p:txBody>
      </p:sp>
    </p:spTree>
    <p:extLst>
      <p:ext uri="{BB962C8B-B14F-4D97-AF65-F5344CB8AC3E}">
        <p14:creationId xmlns:p14="http://schemas.microsoft.com/office/powerpoint/2010/main" val="3328164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03648" y="2564904"/>
            <a:ext cx="7086600" cy="990600"/>
          </a:xfrm>
        </p:spPr>
        <p:txBody>
          <a:bodyPr/>
          <a:lstStyle/>
          <a:p>
            <a:r>
              <a:rPr lang="nl-NL" dirty="0" smtClean="0"/>
              <a:t>Pauze tot 11.45 uur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Start workshops ronde 1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dirty="0" smtClean="0"/>
              <a:t>12.30 uur lunch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899592" y="6027711"/>
            <a:ext cx="5742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err="1"/>
              <a:t>Inspiratiedag</a:t>
            </a:r>
            <a:r>
              <a:rPr lang="nl-NL" b="1" dirty="0"/>
              <a:t> Fenelab 2.0 9 oktober 2019 te Ede </a:t>
            </a:r>
          </a:p>
        </p:txBody>
      </p:sp>
    </p:spTree>
    <p:extLst>
      <p:ext uri="{BB962C8B-B14F-4D97-AF65-F5344CB8AC3E}">
        <p14:creationId xmlns:p14="http://schemas.microsoft.com/office/powerpoint/2010/main" val="2177734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87624" y="2348880"/>
            <a:ext cx="7086600" cy="990600"/>
          </a:xfrm>
        </p:spPr>
        <p:txBody>
          <a:bodyPr/>
          <a:lstStyle/>
          <a:p>
            <a:r>
              <a:rPr lang="nl-NL" dirty="0" smtClean="0"/>
              <a:t>13.30 uur workshops ronde 2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14.15 uur presentatie ‘War on Talent’</a:t>
            </a:r>
            <a:br>
              <a:rPr lang="nl-NL" dirty="0" smtClean="0"/>
            </a:br>
            <a:r>
              <a:rPr lang="nl-NL" dirty="0" smtClean="0"/>
              <a:t/>
            </a:r>
            <a:br>
              <a:rPr lang="nl-NL" dirty="0" smtClean="0"/>
            </a:br>
            <a:r>
              <a:rPr lang="nl-NL" sz="2000" dirty="0" smtClean="0"/>
              <a:t>Wilma Buis van </a:t>
            </a:r>
            <a:r>
              <a:rPr lang="nl-NL" sz="2000" dirty="0" err="1" smtClean="0"/>
              <a:t>Mercuri</a:t>
            </a:r>
            <a:r>
              <a:rPr lang="nl-NL" sz="2000" dirty="0" smtClean="0"/>
              <a:t> </a:t>
            </a:r>
            <a:r>
              <a:rPr lang="nl-NL" sz="2000" dirty="0" err="1" smtClean="0"/>
              <a:t>Urval</a:t>
            </a:r>
            <a:r>
              <a:rPr lang="nl-NL" sz="2000" dirty="0" smtClean="0"/>
              <a:t/>
            </a:r>
            <a:br>
              <a:rPr lang="nl-NL" sz="2000" dirty="0" smtClean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 smtClean="0"/>
              <a:t>Lianne Vedder - Van Dam van Balans</a:t>
            </a:r>
            <a:endParaRPr lang="nl-NL" sz="2000" dirty="0"/>
          </a:p>
        </p:txBody>
      </p:sp>
      <p:sp>
        <p:nvSpPr>
          <p:cNvPr id="4" name="Rechthoek 3"/>
          <p:cNvSpPr/>
          <p:nvPr/>
        </p:nvSpPr>
        <p:spPr>
          <a:xfrm>
            <a:off x="899592" y="6027711"/>
            <a:ext cx="5742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err="1"/>
              <a:t>Inspiratiedag</a:t>
            </a:r>
            <a:r>
              <a:rPr lang="nl-NL" b="1" dirty="0"/>
              <a:t> Fenelab 2.0 9 oktober 2019 te Ede </a:t>
            </a:r>
          </a:p>
        </p:txBody>
      </p:sp>
    </p:spTree>
    <p:extLst>
      <p:ext uri="{BB962C8B-B14F-4D97-AF65-F5344CB8AC3E}">
        <p14:creationId xmlns:p14="http://schemas.microsoft.com/office/powerpoint/2010/main" val="1894519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47800" y="2348880"/>
            <a:ext cx="7086600" cy="990600"/>
          </a:xfrm>
        </p:spPr>
        <p:txBody>
          <a:bodyPr/>
          <a:lstStyle/>
          <a:p>
            <a:r>
              <a:rPr lang="nl-NL" dirty="0" smtClean="0"/>
              <a:t>15.30 uur workshops ronde 3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dirty="0" smtClean="0"/>
              <a:t>16.15 uur afsluiting </a:t>
            </a:r>
            <a:br>
              <a:rPr lang="nl-NL" dirty="0" smtClean="0"/>
            </a:br>
            <a:r>
              <a:rPr lang="nl-NL" dirty="0"/>
              <a:t/>
            </a:r>
            <a:br>
              <a:rPr lang="nl-NL" dirty="0"/>
            </a:br>
            <a:r>
              <a:rPr lang="nl-NL" sz="2000" dirty="0" smtClean="0"/>
              <a:t>Roeland Nieuweboer RvA </a:t>
            </a:r>
            <a:br>
              <a:rPr lang="nl-NL" sz="2000" dirty="0" smtClean="0"/>
            </a:br>
            <a:r>
              <a:rPr lang="nl-NL" sz="2000" dirty="0"/>
              <a:t/>
            </a:r>
            <a:br>
              <a:rPr lang="nl-NL" sz="2000" dirty="0"/>
            </a:br>
            <a:r>
              <a:rPr lang="nl-NL" sz="2000" dirty="0" smtClean="0"/>
              <a:t>Bernd Kroon</a:t>
            </a:r>
            <a:endParaRPr lang="nl-NL" sz="2000" dirty="0"/>
          </a:p>
        </p:txBody>
      </p:sp>
      <p:sp>
        <p:nvSpPr>
          <p:cNvPr id="4" name="Rechthoek 3"/>
          <p:cNvSpPr/>
          <p:nvPr/>
        </p:nvSpPr>
        <p:spPr>
          <a:xfrm>
            <a:off x="899592" y="6027711"/>
            <a:ext cx="5742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err="1"/>
              <a:t>Inspiratiedag</a:t>
            </a:r>
            <a:r>
              <a:rPr lang="nl-NL" b="1" dirty="0"/>
              <a:t> Fenelab 2.0 9 oktober 2019 te Ede </a:t>
            </a:r>
          </a:p>
        </p:txBody>
      </p:sp>
    </p:spTree>
    <p:extLst>
      <p:ext uri="{BB962C8B-B14F-4D97-AF65-F5344CB8AC3E}">
        <p14:creationId xmlns:p14="http://schemas.microsoft.com/office/powerpoint/2010/main" val="83580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11560" y="2276872"/>
            <a:ext cx="7086600" cy="990600"/>
          </a:xfrm>
        </p:spPr>
        <p:txBody>
          <a:bodyPr/>
          <a:lstStyle/>
          <a:p>
            <a:pPr algn="ctr"/>
            <a:r>
              <a:rPr lang="nl-NL" sz="4000" dirty="0" smtClean="0"/>
              <a:t>Dank voor uw aanwezigheid</a:t>
            </a:r>
            <a:br>
              <a:rPr lang="nl-NL" sz="4000" dirty="0" smtClean="0"/>
            </a:br>
            <a:r>
              <a:rPr lang="nl-NL" sz="4000" dirty="0"/>
              <a:t/>
            </a:r>
            <a:br>
              <a:rPr lang="nl-NL" sz="4000" dirty="0"/>
            </a:br>
            <a:r>
              <a:rPr lang="nl-NL" sz="4000" dirty="0" smtClean="0"/>
              <a:t>Netwerkborrel</a:t>
            </a:r>
            <a:endParaRPr lang="nl-NL" sz="4000" dirty="0"/>
          </a:p>
        </p:txBody>
      </p:sp>
      <p:sp>
        <p:nvSpPr>
          <p:cNvPr id="4" name="Rechthoek 3"/>
          <p:cNvSpPr/>
          <p:nvPr/>
        </p:nvSpPr>
        <p:spPr>
          <a:xfrm>
            <a:off x="899592" y="6027711"/>
            <a:ext cx="5742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l-NL" b="1" dirty="0" err="1"/>
              <a:t>Inspiratiedag</a:t>
            </a:r>
            <a:r>
              <a:rPr lang="nl-NL" b="1" dirty="0"/>
              <a:t> Fenelab 2.0 9 oktober 2019 te Ede </a:t>
            </a:r>
          </a:p>
        </p:txBody>
      </p:sp>
    </p:spTree>
    <p:extLst>
      <p:ext uri="{BB962C8B-B14F-4D97-AF65-F5344CB8AC3E}">
        <p14:creationId xmlns:p14="http://schemas.microsoft.com/office/powerpoint/2010/main" val="233510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enelab_temp">
  <a:themeElements>
    <a:clrScheme name="Custom 2">
      <a:dk1>
        <a:srgbClr val="60604C"/>
      </a:dk1>
      <a:lt1>
        <a:srgbClr val="FFFFFF"/>
      </a:lt1>
      <a:dk2>
        <a:srgbClr val="FFFFFF"/>
      </a:dk2>
      <a:lt2>
        <a:srgbClr val="EEECE1"/>
      </a:lt2>
      <a:accent1>
        <a:srgbClr val="60604C"/>
      </a:accent1>
      <a:accent2>
        <a:srgbClr val="00A1B0"/>
      </a:accent2>
      <a:accent3>
        <a:srgbClr val="9BBB59"/>
      </a:accent3>
      <a:accent4>
        <a:srgbClr val="FFFFFF"/>
      </a:accent4>
      <a:accent5>
        <a:srgbClr val="60604C"/>
      </a:accent5>
      <a:accent6>
        <a:srgbClr val="BFD93A"/>
      </a:accent6>
      <a:hlink>
        <a:srgbClr val="00A1B0"/>
      </a:hlink>
      <a:folHlink>
        <a:srgbClr val="60604C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fenelab_temp</Template>
  <TotalTime>729</TotalTime>
  <Words>164</Words>
  <Application>Microsoft Office PowerPoint</Application>
  <PresentationFormat>Diavoorstelling (4:3)</PresentationFormat>
  <Paragraphs>37</Paragraphs>
  <Slides>8</Slides>
  <Notes>3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6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5" baseType="lpstr">
      <vt:lpstr>ＭＳ Ｐゴシック</vt:lpstr>
      <vt:lpstr>Arial</vt:lpstr>
      <vt:lpstr>Calibri</vt:lpstr>
      <vt:lpstr>Georgia</vt:lpstr>
      <vt:lpstr>Lucida Grande</vt:lpstr>
      <vt:lpstr>Verdana</vt:lpstr>
      <vt:lpstr>fenelab_temp</vt:lpstr>
      <vt:lpstr>Inspiratiedag Fenelab 2.0 9 oktober 2019 te Ede</vt:lpstr>
      <vt:lpstr>Opening en programma  </vt:lpstr>
      <vt:lpstr>Opening  Bernd Kroon</vt:lpstr>
      <vt:lpstr>Clinic ‘Omdenken’</vt:lpstr>
      <vt:lpstr>Pauze tot 11.45 uur  Start workshops ronde 1  12.30 uur lunch</vt:lpstr>
      <vt:lpstr>13.30 uur workshops ronde 2  14.15 uur presentatie ‘War on Talent’  Wilma Buis van Mercuri Urval  Lianne Vedder - Van Dam van Balans</vt:lpstr>
      <vt:lpstr>15.30 uur workshops ronde 3  16.15 uur afsluiting   Roeland Nieuweboer RvA   Bernd Kroon</vt:lpstr>
      <vt:lpstr>Dank voor uw aanwezigheid  Netwerkborrel</vt:lpstr>
    </vt:vector>
  </TitlesOfParts>
  <Company>Synthesium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Inspiratiedag Fenelab 2.0 9 oktober 2019 te Ede</dc:title>
  <dc:creator>Edwin Zoontjes</dc:creator>
  <cp:lastModifiedBy>Mirjam Kardol-Maas</cp:lastModifiedBy>
  <cp:revision>55</cp:revision>
  <cp:lastPrinted>2016-11-08T08:30:59Z</cp:lastPrinted>
  <dcterms:created xsi:type="dcterms:W3CDTF">2010-04-13T06:23:02Z</dcterms:created>
  <dcterms:modified xsi:type="dcterms:W3CDTF">2019-10-04T08:19:14Z</dcterms:modified>
</cp:coreProperties>
</file>